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3" r:id="rId1"/>
  </p:sldMasterIdLst>
  <p:sldIdLst>
    <p:sldId id="257" r:id="rId2"/>
    <p:sldId id="258" r:id="rId3"/>
    <p:sldId id="259" r:id="rId4"/>
    <p:sldId id="260" r:id="rId5"/>
    <p:sldId id="261" r:id="rId6"/>
    <p:sldId id="275" r:id="rId7"/>
    <p:sldId id="262" r:id="rId8"/>
    <p:sldId id="263" r:id="rId9"/>
    <p:sldId id="270" r:id="rId10"/>
    <p:sldId id="265" r:id="rId11"/>
    <p:sldId id="273" r:id="rId12"/>
    <p:sldId id="266" r:id="rId13"/>
    <p:sldId id="267" r:id="rId14"/>
    <p:sldId id="271" r:id="rId15"/>
    <p:sldId id="269" r:id="rId16"/>
    <p:sldId id="274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7"/>
  </p:normalViewPr>
  <p:slideViewPr>
    <p:cSldViewPr>
      <p:cViewPr varScale="1">
        <p:scale>
          <a:sx n="100" d="100"/>
          <a:sy n="100" d="100"/>
        </p:scale>
        <p:origin x="904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B7DFACC2-DB01-4D43-ABC7-E9F1155780E0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58AE2C65-7C6F-4EB7-AF32-9DC36FEE1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884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FACC2-DB01-4D43-ABC7-E9F1155780E0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E2C65-7C6F-4EB7-AF32-9DC36FEE1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370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7DFACC2-DB01-4D43-ABC7-E9F1155780E0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8AE2C65-7C6F-4EB7-AF32-9DC36FEE1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943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7DFACC2-DB01-4D43-ABC7-E9F1155780E0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8AE2C65-7C6F-4EB7-AF32-9DC36FEE171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74724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7DFACC2-DB01-4D43-ABC7-E9F1155780E0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8AE2C65-7C6F-4EB7-AF32-9DC36FEE1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1113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FACC2-DB01-4D43-ABC7-E9F1155780E0}" type="datetimeFigureOut">
              <a:rPr lang="en-US" smtClean="0"/>
              <a:t>9/20/19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E2C65-7C6F-4EB7-AF32-9DC36FEE1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4744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FACC2-DB01-4D43-ABC7-E9F1155780E0}" type="datetimeFigureOut">
              <a:rPr lang="en-US" smtClean="0"/>
              <a:t>9/20/19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E2C65-7C6F-4EB7-AF32-9DC36FEE1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2239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FACC2-DB01-4D43-ABC7-E9F1155780E0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E2C65-7C6F-4EB7-AF32-9DC36FEE1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285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7DFACC2-DB01-4D43-ABC7-E9F1155780E0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8AE2C65-7C6F-4EB7-AF32-9DC36FEE1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0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FACC2-DB01-4D43-ABC7-E9F1155780E0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E2C65-7C6F-4EB7-AF32-9DC36FEE1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831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7DFACC2-DB01-4D43-ABC7-E9F1155780E0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8AE2C65-7C6F-4EB7-AF32-9DC36FEE1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82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FACC2-DB01-4D43-ABC7-E9F1155780E0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E2C65-7C6F-4EB7-AF32-9DC36FEE1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647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FACC2-DB01-4D43-ABC7-E9F1155780E0}" type="datetimeFigureOut">
              <a:rPr lang="en-US" smtClean="0"/>
              <a:t>9/20/19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E2C65-7C6F-4EB7-AF32-9DC36FEE1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549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FACC2-DB01-4D43-ABC7-E9F1155780E0}" type="datetimeFigureOut">
              <a:rPr lang="en-US" smtClean="0"/>
              <a:t>9/20/19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E2C65-7C6F-4EB7-AF32-9DC36FEE1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393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FACC2-DB01-4D43-ABC7-E9F1155780E0}" type="datetimeFigureOut">
              <a:rPr lang="en-US" smtClean="0"/>
              <a:t>9/20/19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E2C65-7C6F-4EB7-AF32-9DC36FEE1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471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FACC2-DB01-4D43-ABC7-E9F1155780E0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E2C65-7C6F-4EB7-AF32-9DC36FEE1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422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FACC2-DB01-4D43-ABC7-E9F1155780E0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E2C65-7C6F-4EB7-AF32-9DC36FEE1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326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FACC2-DB01-4D43-ABC7-E9F1155780E0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E2C65-7C6F-4EB7-AF32-9DC36FEE1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32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  <p:sldLayoutId id="2147483797" r:id="rId14"/>
    <p:sldLayoutId id="2147483798" r:id="rId15"/>
    <p:sldLayoutId id="2147483799" r:id="rId16"/>
    <p:sldLayoutId id="2147483800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0" y="1828800"/>
            <a:ext cx="6400800" cy="23774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latin typeface="DFKai-SB" pitchFamily="65" charset="-120"/>
                <a:ea typeface="DFKai-SB" pitchFamily="65" charset="-120"/>
              </a:rPr>
              <a:t>主啊</a:t>
            </a:r>
            <a:r>
              <a:rPr lang="zh-TW" altLang="en-US" sz="6000" b="1" dirty="0">
                <a:latin typeface="Candara" pitchFamily="34" charset="0"/>
              </a:rPr>
              <a:t>，</a:t>
            </a:r>
            <a:r>
              <a:rPr lang="zh-TW" altLang="en-US" sz="6000" b="1" dirty="0">
                <a:latin typeface="DFKai-SB" pitchFamily="65" charset="-120"/>
                <a:ea typeface="DFKai-SB" pitchFamily="65" charset="-120"/>
              </a:rPr>
              <a:t>我屬祢</a:t>
            </a:r>
            <a:endParaRPr lang="en-US" altLang="zh-TW" sz="60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000" b="1" dirty="0">
                <a:latin typeface="Candara" pitchFamily="34" charset="0"/>
                <a:ea typeface="DFKai-SB" pitchFamily="65" charset="-120"/>
              </a:rPr>
              <a:t>Savior, Like a Shepherd</a:t>
            </a:r>
          </a:p>
        </p:txBody>
      </p:sp>
    </p:spTree>
    <p:extLst>
      <p:ext uri="{BB962C8B-B14F-4D97-AF65-F5344CB8AC3E}">
        <p14:creationId xmlns:p14="http://schemas.microsoft.com/office/powerpoint/2010/main" val="1826814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5410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 主我屬祢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latin typeface="Candara" pitchFamily="34" charset="0"/>
                <a:ea typeface="DFKai-SB" pitchFamily="65" charset="-120"/>
              </a:rPr>
              <a:t>Chu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siok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Li,</a:t>
            </a:r>
          </a:p>
          <a:p>
            <a:pPr marL="45720" indent="0" algn="ctr">
              <a:buNone/>
            </a:pP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 主我屬祢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latin typeface="Candara" pitchFamily="34" charset="0"/>
                <a:ea typeface="DFKai-SB" pitchFamily="65" charset="-120"/>
              </a:rPr>
              <a:t>Chu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siok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Li,</a:t>
            </a:r>
          </a:p>
          <a:p>
            <a:pPr marL="45720" indent="0" algn="ctr">
              <a:buNone/>
            </a:pPr>
            <a:endParaRPr lang="en-US" sz="12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latin typeface="Candara" pitchFamily="34" charset="0"/>
                <a:ea typeface="DFKai-SB" pitchFamily="65" charset="-120"/>
              </a:rPr>
              <a:t>Blessed Jesus, </a:t>
            </a:r>
          </a:p>
          <a:p>
            <a:pPr marL="45720" indent="0" algn="ctr">
              <a:buNone/>
            </a:pPr>
            <a:r>
              <a:rPr lang="en-US" sz="3500" b="1" dirty="0">
                <a:latin typeface="Candara" pitchFamily="34" charset="0"/>
                <a:ea typeface="DFKai-SB" pitchFamily="65" charset="-120"/>
              </a:rPr>
              <a:t>blessed Jesus</a:t>
            </a:r>
          </a:p>
        </p:txBody>
      </p:sp>
    </p:spTree>
    <p:extLst>
      <p:ext uri="{BB962C8B-B14F-4D97-AF65-F5344CB8AC3E}">
        <p14:creationId xmlns:p14="http://schemas.microsoft.com/office/powerpoint/2010/main" val="3157030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209800" y="1143000"/>
            <a:ext cx="7955280" cy="40690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主啊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我永遠屬祢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>
                <a:latin typeface="Candara" pitchFamily="34" charset="0"/>
                <a:ea typeface="DFKai-SB" pitchFamily="65" charset="-120"/>
              </a:rPr>
              <a:t>Chu-ah,   goa </a:t>
            </a:r>
            <a:r>
              <a:rPr lang="en-US" altLang="zh-TW" sz="3600" b="1" dirty="0" err="1"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6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600" b="1" dirty="0">
                <a:latin typeface="Candara" pitchFamily="34" charset="0"/>
                <a:ea typeface="DFKai-SB" pitchFamily="65" charset="-120"/>
              </a:rPr>
              <a:t> Li.</a:t>
            </a: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Thou hast bought us,</a:t>
            </a:r>
          </a:p>
          <a:p>
            <a:pPr marL="45720" indent="0" algn="ctr">
              <a:buNone/>
            </a:pP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Thine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we are.</a:t>
            </a:r>
          </a:p>
        </p:txBody>
      </p:sp>
    </p:spTree>
    <p:extLst>
      <p:ext uri="{BB962C8B-B14F-4D97-AF65-F5344CB8AC3E}">
        <p14:creationId xmlns:p14="http://schemas.microsoft.com/office/powerpoint/2010/main" val="25460658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90600"/>
            <a:ext cx="9144000" cy="5867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我雖小漢欲親近祢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Goa sui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soe-han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-kun Li,</a:t>
            </a:r>
          </a:p>
          <a:p>
            <a:pPr marL="45720" indent="0" algn="ctr">
              <a:buNone/>
            </a:pPr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歡喜聽從祢命令</a:t>
            </a:r>
            <a:r>
              <a:rPr lang="zh-TW" altLang="en-US" sz="4000" b="1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40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-hi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-than Li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beng-leng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4000" b="1" baseline="30000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latin typeface="Candara" pitchFamily="34" charset="0"/>
                <a:ea typeface="DFKai-SB" pitchFamily="65" charset="-120"/>
              </a:rPr>
              <a:t>Thou hast promised to receive us,</a:t>
            </a: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latin typeface="Candara" pitchFamily="34" charset="0"/>
                <a:ea typeface="DFKai-SB" pitchFamily="65" charset="-120"/>
              </a:rPr>
              <a:t>Poor and sinful though we be;</a:t>
            </a:r>
          </a:p>
        </p:txBody>
      </p:sp>
    </p:spTree>
    <p:extLst>
      <p:ext uri="{BB962C8B-B14F-4D97-AF65-F5344CB8AC3E}">
        <p14:creationId xmlns:p14="http://schemas.microsoft.com/office/powerpoint/2010/main" val="6924193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90600"/>
            <a:ext cx="9144000" cy="5867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為着愛主已經立志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Chu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keng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lip- chi,</a:t>
            </a:r>
            <a:endParaRPr lang="en-US" sz="40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一生給主祢差用</a:t>
            </a:r>
            <a:r>
              <a:rPr lang="zh-TW" altLang="en-US" sz="4000" b="1" dirty="0"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40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It-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ho  Chu  Li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chhe-eng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baseline="30000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Thou hast mercy to relieve us,</a:t>
            </a: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Grace to cleanse, and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pow’r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to free:</a:t>
            </a:r>
          </a:p>
          <a:p>
            <a:pPr marL="45720" indent="0" algn="ctr">
              <a:buNone/>
            </a:pPr>
            <a:endParaRPr lang="en-US" sz="4000" b="1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339075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我受耶穌養飼照顧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latin typeface="Candara" pitchFamily="34" charset="0"/>
                <a:ea typeface="DFKai-SB" pitchFamily="65" charset="-120"/>
              </a:rPr>
              <a:t>goa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siu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- so 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iu</a:t>
            </a:r>
            <a:r>
              <a:rPr lang="en-US" sz="3500" b="1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chhi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chiau-ko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   各時刻受祂保護</a:t>
            </a:r>
            <a:r>
              <a:rPr lang="zh-TW" altLang="en-US" sz="4000" b="1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40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Tak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- 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khek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siu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 I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po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- ho,</a:t>
            </a:r>
          </a:p>
          <a:p>
            <a:pPr marL="45720" indent="0" algn="ctr">
              <a:buNone/>
            </a:pPr>
            <a:endParaRPr lang="en-US" sz="12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latin typeface="Candara" pitchFamily="34" charset="0"/>
                <a:ea typeface="DFKai-SB" pitchFamily="65" charset="-120"/>
              </a:rPr>
              <a:t>Blessed Jesus, Blessed Jesus,</a:t>
            </a:r>
          </a:p>
          <a:p>
            <a:pPr marL="45720" indent="0" algn="ctr">
              <a:buNone/>
            </a:pPr>
            <a:r>
              <a:rPr lang="en-US" sz="3500" b="1" dirty="0">
                <a:latin typeface="Candara" pitchFamily="34" charset="0"/>
                <a:ea typeface="DFKai-SB" pitchFamily="65" charset="-120"/>
              </a:rPr>
              <a:t>Thou hast bought us,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Thine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we are;</a:t>
            </a:r>
          </a:p>
          <a:p>
            <a:pPr marL="45720" indent="0" algn="ctr">
              <a:buNone/>
            </a:pPr>
            <a:endParaRPr lang="en-US" sz="3500" b="1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631927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5638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 主我屬祢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latin typeface="Candara" pitchFamily="34" charset="0"/>
                <a:ea typeface="DFKai-SB" pitchFamily="65" charset="-120"/>
              </a:rPr>
              <a:t>Chu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siok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Li,</a:t>
            </a:r>
          </a:p>
          <a:p>
            <a:pPr marL="45720" indent="0" algn="ctr">
              <a:buNone/>
            </a:pP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 主我屬祢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latin typeface="Candara" pitchFamily="34" charset="0"/>
                <a:ea typeface="DFKai-SB" pitchFamily="65" charset="-120"/>
              </a:rPr>
              <a:t>Chu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siok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Li,</a:t>
            </a:r>
          </a:p>
          <a:p>
            <a:pPr marL="45720" indent="0" algn="ctr">
              <a:buNone/>
            </a:pPr>
            <a:endParaRPr lang="en-US" sz="12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latin typeface="Candara" pitchFamily="34" charset="0"/>
                <a:ea typeface="DFKai-SB" pitchFamily="65" charset="-120"/>
              </a:rPr>
              <a:t>Blessed Jesus, </a:t>
            </a:r>
          </a:p>
          <a:p>
            <a:pPr marL="45720" indent="0" algn="ctr">
              <a:buNone/>
            </a:pPr>
            <a:r>
              <a:rPr lang="en-US" sz="3500" b="1" dirty="0">
                <a:latin typeface="Candara" pitchFamily="34" charset="0"/>
                <a:ea typeface="DFKai-SB" pitchFamily="65" charset="-120"/>
              </a:rPr>
              <a:t>blessed Jesus</a:t>
            </a:r>
          </a:p>
        </p:txBody>
      </p:sp>
    </p:spTree>
    <p:extLst>
      <p:ext uri="{BB962C8B-B14F-4D97-AF65-F5344CB8AC3E}">
        <p14:creationId xmlns:p14="http://schemas.microsoft.com/office/powerpoint/2010/main" val="42630605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676400"/>
            <a:ext cx="7955280" cy="40690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主啊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我永遠屬祢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>
                <a:latin typeface="Candara" pitchFamily="34" charset="0"/>
                <a:ea typeface="DFKai-SB" pitchFamily="65" charset="-120"/>
              </a:rPr>
              <a:t>Chu-ah,   goa </a:t>
            </a:r>
            <a:r>
              <a:rPr lang="en-US" altLang="zh-TW" sz="3600" b="1" dirty="0" err="1"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6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600" b="1" dirty="0">
                <a:latin typeface="Candara" pitchFamily="34" charset="0"/>
                <a:ea typeface="DFKai-SB" pitchFamily="65" charset="-120"/>
              </a:rPr>
              <a:t> Li.</a:t>
            </a: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Thou hast bought us,</a:t>
            </a:r>
          </a:p>
          <a:p>
            <a:pPr marL="45720" indent="0" algn="ctr">
              <a:buNone/>
            </a:pP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Thine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we are.</a:t>
            </a:r>
          </a:p>
        </p:txBody>
      </p:sp>
    </p:spTree>
    <p:extLst>
      <p:ext uri="{BB962C8B-B14F-4D97-AF65-F5344CB8AC3E}">
        <p14:creationId xmlns:p14="http://schemas.microsoft.com/office/powerpoint/2010/main" val="1618738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救主耶穌是我牧者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chu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 so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goa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bok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 chia,</a:t>
            </a:r>
          </a:p>
          <a:p>
            <a:pPr marL="45720" indent="0" algn="ctr">
              <a:buNone/>
            </a:pPr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我受祂照顧養飼</a:t>
            </a:r>
            <a:r>
              <a:rPr lang="zh-TW" altLang="en-US" sz="4000" b="1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40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Goa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I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chiau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ko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4000" b="1" baseline="30000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latin typeface="Candara" pitchFamily="34" charset="0"/>
                <a:ea typeface="DFKai-SB" pitchFamily="65" charset="-120"/>
              </a:rPr>
              <a:t>Savior, like a shepherd lead us,</a:t>
            </a: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Much we need Thy tender care;</a:t>
            </a:r>
          </a:p>
          <a:p>
            <a:pPr marL="45720" indent="0" algn="ctr">
              <a:buNone/>
            </a:pPr>
            <a:endParaRPr lang="en-US" sz="4000" b="1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49798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90600"/>
            <a:ext cx="9144000" cy="5867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導到草埔使我飲食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chhau-po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lim-chiah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,</a:t>
            </a:r>
            <a:endParaRPr lang="en-US" sz="40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用羊廐使我居住</a:t>
            </a:r>
            <a:r>
              <a:rPr lang="zh-TW" altLang="en-US" sz="4000" b="1" dirty="0"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40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tiau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ho goa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khia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baseline="30000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In Thy pleasant pastures feed us,</a:t>
            </a: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For our use Thy folds prepare;</a:t>
            </a:r>
          </a:p>
          <a:p>
            <a:pPr marL="45720" indent="0" algn="ctr">
              <a:buNone/>
            </a:pPr>
            <a:endParaRPr lang="en-US" sz="4000" b="1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79621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我受耶穌養飼照顧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latin typeface="Candara" pitchFamily="34" charset="0"/>
                <a:ea typeface="DFKai-SB" pitchFamily="65" charset="-120"/>
              </a:rPr>
              <a:t>goa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siu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- so 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iu</a:t>
            </a:r>
            <a:r>
              <a:rPr lang="en-US" sz="3500" b="1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chhi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chiau-ko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   各時刻受祂保護</a:t>
            </a:r>
            <a:r>
              <a:rPr lang="zh-TW" altLang="en-US" sz="4000" b="1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40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Tak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khek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siu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 I 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po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-  ho,</a:t>
            </a:r>
          </a:p>
          <a:p>
            <a:pPr marL="45720" indent="0" algn="ctr">
              <a:buNone/>
            </a:pPr>
            <a:endParaRPr lang="en-US" sz="12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latin typeface="Candara" pitchFamily="34" charset="0"/>
                <a:ea typeface="DFKai-SB" pitchFamily="65" charset="-120"/>
              </a:rPr>
              <a:t>Blessed Jesus, Blessed Jesus,</a:t>
            </a:r>
          </a:p>
          <a:p>
            <a:pPr marL="45720" indent="0" algn="ctr">
              <a:buNone/>
            </a:pPr>
            <a:r>
              <a:rPr lang="en-US" sz="3500" b="1" dirty="0">
                <a:latin typeface="Candara" pitchFamily="34" charset="0"/>
                <a:ea typeface="DFKai-SB" pitchFamily="65" charset="-120"/>
              </a:rPr>
              <a:t>Thou hast bought us,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Thine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we are;</a:t>
            </a:r>
          </a:p>
          <a:p>
            <a:pPr marL="45720" indent="0" algn="ctr">
              <a:buNone/>
            </a:pPr>
            <a:endParaRPr lang="en-US" sz="3500" b="1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0237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144000" cy="5562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 主我屬祢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latin typeface="Candara" pitchFamily="34" charset="0"/>
                <a:ea typeface="DFKai-SB" pitchFamily="65" charset="-120"/>
              </a:rPr>
              <a:t>Chu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siok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Li,</a:t>
            </a:r>
          </a:p>
          <a:p>
            <a:pPr marL="45720" indent="0" algn="ctr">
              <a:buNone/>
            </a:pP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 主我屬祢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latin typeface="Candara" pitchFamily="34" charset="0"/>
                <a:ea typeface="DFKai-SB" pitchFamily="65" charset="-120"/>
              </a:rPr>
              <a:t>Chu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siok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Li,</a:t>
            </a:r>
          </a:p>
          <a:p>
            <a:pPr marL="45720" indent="0" algn="ctr">
              <a:buNone/>
            </a:pPr>
            <a:endParaRPr lang="en-US" sz="12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12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latin typeface="Candara" pitchFamily="34" charset="0"/>
                <a:ea typeface="DFKai-SB" pitchFamily="65" charset="-120"/>
              </a:rPr>
              <a:t>Blessed Jesus, </a:t>
            </a:r>
          </a:p>
          <a:p>
            <a:pPr marL="45720" indent="0" algn="ctr">
              <a:buNone/>
            </a:pPr>
            <a:r>
              <a:rPr lang="en-US" sz="3500" b="1" dirty="0">
                <a:latin typeface="Candara" pitchFamily="34" charset="0"/>
                <a:ea typeface="DFKai-SB" pitchFamily="65" charset="-120"/>
              </a:rPr>
              <a:t>blessed Jesus</a:t>
            </a:r>
          </a:p>
        </p:txBody>
      </p:sp>
    </p:spTree>
    <p:extLst>
      <p:ext uri="{BB962C8B-B14F-4D97-AF65-F5344CB8AC3E}">
        <p14:creationId xmlns:p14="http://schemas.microsoft.com/office/powerpoint/2010/main" val="692506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209800" y="1295400"/>
            <a:ext cx="7955280" cy="40690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主啊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我永遠屬祢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>
                <a:latin typeface="Candara" pitchFamily="34" charset="0"/>
                <a:ea typeface="DFKai-SB" pitchFamily="65" charset="-120"/>
              </a:rPr>
              <a:t>Chu-ah,   goa </a:t>
            </a:r>
            <a:r>
              <a:rPr lang="en-US" altLang="zh-TW" sz="3600" b="1" dirty="0" err="1"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6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600" b="1" dirty="0">
                <a:latin typeface="Candara" pitchFamily="34" charset="0"/>
                <a:ea typeface="DFKai-SB" pitchFamily="65" charset="-120"/>
              </a:rPr>
              <a:t> Li.</a:t>
            </a:r>
          </a:p>
          <a:p>
            <a:pPr marL="45720" indent="0" algn="ctr">
              <a:buNone/>
            </a:pP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Thou hast bought us,</a:t>
            </a:r>
          </a:p>
          <a:p>
            <a:pPr marL="45720" indent="0" algn="ctr">
              <a:buNone/>
            </a:pP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Thine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we are.</a:t>
            </a:r>
          </a:p>
        </p:txBody>
      </p:sp>
    </p:spTree>
    <p:extLst>
      <p:ext uri="{BB962C8B-B14F-4D97-AF65-F5344CB8AC3E}">
        <p14:creationId xmlns:p14="http://schemas.microsoft.com/office/powerpoint/2010/main" val="4011375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我屬耶穌安穩自在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 so an- un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chu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 chai,</a:t>
            </a:r>
          </a:p>
          <a:p>
            <a:pPr marL="45720" indent="0" algn="ctr">
              <a:buNone/>
            </a:pPr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  因為祂真善保護</a:t>
            </a:r>
            <a:r>
              <a:rPr lang="zh-TW" altLang="en-US" sz="4000" b="1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40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In-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I  chin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gau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po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  ho,</a:t>
            </a:r>
          </a:p>
          <a:p>
            <a:pPr marL="45720" indent="0" algn="ctr">
              <a:buNone/>
            </a:pPr>
            <a:endParaRPr lang="en-US" altLang="zh-TW" sz="4000" b="1" baseline="30000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latin typeface="Candara" pitchFamily="34" charset="0"/>
                <a:ea typeface="DFKai-SB" pitchFamily="65" charset="-120"/>
              </a:rPr>
              <a:t>We are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Thine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, do Thou be-friend us,</a:t>
            </a: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000" b="1" dirty="0">
                <a:latin typeface="Candara" pitchFamily="34" charset="0"/>
                <a:ea typeface="DFKai-SB" pitchFamily="65" charset="-120"/>
              </a:rPr>
              <a:t>Be the guardian of our way;</a:t>
            </a:r>
          </a:p>
        </p:txBody>
      </p:sp>
    </p:spTree>
    <p:extLst>
      <p:ext uri="{BB962C8B-B14F-4D97-AF65-F5344CB8AC3E}">
        <p14:creationId xmlns:p14="http://schemas.microsoft.com/office/powerpoint/2010/main" val="2389999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7997" y="990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使我免受對敵陷害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Ho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bian-siu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tui-tek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ham-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hai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,</a:t>
            </a:r>
            <a:endParaRPr lang="en-US" sz="40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      導我行四正的路</a:t>
            </a:r>
            <a:r>
              <a:rPr lang="zh-TW" altLang="en-US" sz="4000" b="1" dirty="0"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40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si-chia</a:t>
            </a:r>
            <a:r>
              <a:rPr lang="en-US" altLang="zh-TW" sz="3500" b="1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e lo;</a:t>
            </a:r>
          </a:p>
          <a:p>
            <a:pPr marL="45720" indent="0" algn="ctr">
              <a:buNone/>
            </a:pPr>
            <a:endParaRPr lang="en-US" altLang="zh-TW" sz="3500" b="1" baseline="30000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Keep Thy flock, from sin defend us,</a:t>
            </a:r>
          </a:p>
          <a:p>
            <a:pPr marL="45720" indent="0" algn="ctr">
              <a:buNone/>
            </a:pPr>
            <a:r>
              <a:rPr lang="en-US" sz="3500" b="1" dirty="0">
                <a:latin typeface="Candara" pitchFamily="34" charset="0"/>
                <a:ea typeface="DFKai-SB" pitchFamily="65" charset="-120"/>
              </a:rPr>
              <a:t>Seek us when we go astray;</a:t>
            </a:r>
          </a:p>
        </p:txBody>
      </p:sp>
    </p:spTree>
    <p:extLst>
      <p:ext uri="{BB962C8B-B14F-4D97-AF65-F5344CB8AC3E}">
        <p14:creationId xmlns:p14="http://schemas.microsoft.com/office/powerpoint/2010/main" val="2254618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我受耶穌養飼照顧</a:t>
            </a:r>
            <a:r>
              <a:rPr lang="zh-TW" altLang="en-US" sz="3500" b="1" dirty="0"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latin typeface="Candara" pitchFamily="34" charset="0"/>
                <a:ea typeface="DFKai-SB" pitchFamily="65" charset="-120"/>
              </a:rPr>
              <a:t>goa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siu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- so 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iu</a:t>
            </a:r>
            <a:r>
              <a:rPr lang="en-US" sz="3500" b="1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chhi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chiau-ko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    各時刻受祂保護</a:t>
            </a:r>
            <a:r>
              <a:rPr lang="zh-TW" altLang="en-US" sz="4000" b="1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40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Tak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- 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khek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siu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I 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po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- ho,</a:t>
            </a:r>
          </a:p>
          <a:p>
            <a:pPr marL="45720" indent="0" algn="ctr">
              <a:buNone/>
            </a:pPr>
            <a:endParaRPr lang="en-US" sz="1200" b="1" dirty="0"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latin typeface="Candara" pitchFamily="34" charset="0"/>
                <a:ea typeface="DFKai-SB" pitchFamily="65" charset="-120"/>
              </a:rPr>
              <a:t>Blessed Jesus, Blessed Jesus,</a:t>
            </a:r>
          </a:p>
          <a:p>
            <a:pPr marL="45720" indent="0" algn="ctr">
              <a:buNone/>
            </a:pPr>
            <a:r>
              <a:rPr lang="en-US" sz="3500" b="1" dirty="0">
                <a:latin typeface="Candara" pitchFamily="34" charset="0"/>
                <a:ea typeface="DFKai-SB" pitchFamily="65" charset="-120"/>
              </a:rPr>
              <a:t>Thou hast bought us,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Thine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we are;</a:t>
            </a:r>
          </a:p>
          <a:p>
            <a:pPr marL="45720" indent="0" algn="ctr">
              <a:buNone/>
            </a:pPr>
            <a:endParaRPr lang="en-US" sz="3500" b="1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57986690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149</TotalTime>
  <Words>583</Words>
  <Application>Microsoft Macintosh PowerPoint</Application>
  <PresentationFormat>Widescreen</PresentationFormat>
  <Paragraphs>105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DFKai-SB</vt:lpstr>
      <vt:lpstr>Arial</vt:lpstr>
      <vt:lpstr>Candara</vt:lpstr>
      <vt:lpstr>Century Gothic</vt:lpstr>
      <vt:lpstr>Vapor Trail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jghfg</dc:title>
  <dc:creator>GGC Tech</dc:creator>
  <cp:lastModifiedBy>MIS GGC</cp:lastModifiedBy>
  <cp:revision>25</cp:revision>
  <dcterms:created xsi:type="dcterms:W3CDTF">2017-09-29T04:46:27Z</dcterms:created>
  <dcterms:modified xsi:type="dcterms:W3CDTF">2019-09-20T07:07:27Z</dcterms:modified>
</cp:coreProperties>
</file>